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909" autoAdjust="0"/>
  </p:normalViewPr>
  <p:slideViewPr>
    <p:cSldViewPr snapToGrid="0" showGuides="1">
      <p:cViewPr varScale="1">
        <p:scale>
          <a:sx n="101" d="100"/>
          <a:sy n="101" d="100"/>
        </p:scale>
        <p:origin x="1140" y="10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5988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활용하게 해주는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1133</Words>
  <Application>Microsoft Office PowerPoint</Application>
  <PresentationFormat>와이드스크린</PresentationFormat>
  <Paragraphs>178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100</cp:revision>
  <dcterms:created xsi:type="dcterms:W3CDTF">2025-08-30T09:28:31Z</dcterms:created>
  <dcterms:modified xsi:type="dcterms:W3CDTF">2025-09-14T20:37:52Z</dcterms:modified>
</cp:coreProperties>
</file>